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3" autoAdjust="0"/>
    <p:restoredTop sz="94660"/>
  </p:normalViewPr>
  <p:slideViewPr>
    <p:cSldViewPr snapToGrid="0">
      <p:cViewPr varScale="1">
        <p:scale>
          <a:sx n="93" d="100"/>
          <a:sy n="93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15260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4129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2718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1714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7439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70227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544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80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048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5853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88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6A23E-CF7E-4261-B09A-D7E0CD43532F}" type="datetimeFigureOut">
              <a:rPr lang="hu-HU" smtClean="0"/>
              <a:t>2020.07.30.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220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Csoportba foglalás 14"/>
          <p:cNvGrpSpPr/>
          <p:nvPr/>
        </p:nvGrpSpPr>
        <p:grpSpPr>
          <a:xfrm>
            <a:off x="4481630" y="3739245"/>
            <a:ext cx="2745873" cy="1407559"/>
            <a:chOff x="4348297" y="2748954"/>
            <a:chExt cx="2745873" cy="1407559"/>
          </a:xfrm>
        </p:grpSpPr>
        <p:sp>
          <p:nvSpPr>
            <p:cNvPr id="4" name="Ellipszis 3"/>
            <p:cNvSpPr/>
            <p:nvPr/>
          </p:nvSpPr>
          <p:spPr>
            <a:xfrm>
              <a:off x="4348297" y="2748954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Szövegdoboz 4"/>
            <p:cNvSpPr txBox="1"/>
            <p:nvPr/>
          </p:nvSpPr>
          <p:spPr>
            <a:xfrm>
              <a:off x="4413884" y="3196239"/>
              <a:ext cx="26802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A mesterséges neuronháló</a:t>
              </a:r>
            </a:p>
            <a:p>
              <a:pPr algn="ctr"/>
              <a:r>
                <a:rPr lang="hu-HU" dirty="0" smtClean="0"/>
                <a:t>kiértékelése</a:t>
              </a:r>
              <a:endParaRPr lang="hu-HU" dirty="0"/>
            </a:p>
          </p:txBody>
        </p:sp>
      </p:grpSp>
      <p:grpSp>
        <p:nvGrpSpPr>
          <p:cNvPr id="14" name="Csoportba foglalás 13"/>
          <p:cNvGrpSpPr/>
          <p:nvPr/>
        </p:nvGrpSpPr>
        <p:grpSpPr>
          <a:xfrm>
            <a:off x="478244" y="2074391"/>
            <a:ext cx="2702104" cy="1407559"/>
            <a:chOff x="1867225" y="1243242"/>
            <a:chExt cx="2702104" cy="1407559"/>
          </a:xfrm>
        </p:grpSpPr>
        <p:sp>
          <p:nvSpPr>
            <p:cNvPr id="6" name="Ellipszis 5"/>
            <p:cNvSpPr/>
            <p:nvPr/>
          </p:nvSpPr>
          <p:spPr>
            <a:xfrm>
              <a:off x="1867225" y="1243242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7" name="Szövegdoboz 6"/>
            <p:cNvSpPr txBox="1"/>
            <p:nvPr/>
          </p:nvSpPr>
          <p:spPr>
            <a:xfrm>
              <a:off x="2157961" y="1623855"/>
              <a:ext cx="21125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Differenciálszámítás,</a:t>
              </a:r>
            </a:p>
            <a:p>
              <a:pPr algn="ctr"/>
              <a:r>
                <a:rPr lang="hu-HU" dirty="0" smtClean="0"/>
                <a:t>függvényelemzés</a:t>
              </a:r>
              <a:endParaRPr lang="hu-HU" dirty="0"/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8097337" y="377085"/>
            <a:ext cx="2702104" cy="1407559"/>
            <a:chOff x="7170745" y="724128"/>
            <a:chExt cx="2702104" cy="1407559"/>
          </a:xfrm>
        </p:grpSpPr>
        <p:sp>
          <p:nvSpPr>
            <p:cNvPr id="8" name="Ellipszis 7"/>
            <p:cNvSpPr/>
            <p:nvPr/>
          </p:nvSpPr>
          <p:spPr>
            <a:xfrm>
              <a:off x="7170745" y="724128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7270280" y="1024987"/>
              <a:ext cx="25758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Gazdasági problémák</a:t>
              </a:r>
            </a:p>
            <a:p>
              <a:pPr algn="ctr"/>
              <a:r>
                <a:rPr lang="hu-HU" dirty="0" smtClean="0"/>
                <a:t>matematikai modellezése</a:t>
              </a:r>
              <a:endParaRPr lang="hu-HU" dirty="0"/>
            </a:p>
          </p:txBody>
        </p:sp>
      </p:grpSp>
      <p:grpSp>
        <p:nvGrpSpPr>
          <p:cNvPr id="16" name="Csoportba foglalás 15"/>
          <p:cNvGrpSpPr/>
          <p:nvPr/>
        </p:nvGrpSpPr>
        <p:grpSpPr>
          <a:xfrm>
            <a:off x="4481630" y="5450441"/>
            <a:ext cx="2702104" cy="1407559"/>
            <a:chOff x="4348297" y="2748954"/>
            <a:chExt cx="2702104" cy="1407559"/>
          </a:xfrm>
        </p:grpSpPr>
        <p:sp>
          <p:nvSpPr>
            <p:cNvPr id="17" name="Ellipszis 16"/>
            <p:cNvSpPr/>
            <p:nvPr/>
          </p:nvSpPr>
          <p:spPr>
            <a:xfrm>
              <a:off x="4348297" y="2748954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8" name="Szövegdoboz 17"/>
            <p:cNvSpPr txBox="1"/>
            <p:nvPr/>
          </p:nvSpPr>
          <p:spPr>
            <a:xfrm>
              <a:off x="5029677" y="3151874"/>
              <a:ext cx="13393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Előrejelzés,</a:t>
              </a:r>
            </a:p>
            <a:p>
              <a:pPr algn="ctr"/>
              <a:r>
                <a:rPr lang="hu-HU" dirty="0" smtClean="0"/>
                <a:t>extrapoláció</a:t>
              </a:r>
              <a:endParaRPr lang="hu-HU" dirty="0"/>
            </a:p>
          </p:txBody>
        </p:sp>
      </p:grpSp>
      <p:cxnSp>
        <p:nvCxnSpPr>
          <p:cNvPr id="20" name="Egyenes összekötő nyíllal 19"/>
          <p:cNvCxnSpPr>
            <a:stCxn id="6" idx="5"/>
            <a:endCxn id="4" idx="1"/>
          </p:cNvCxnSpPr>
          <p:nvPr/>
        </p:nvCxnSpPr>
        <p:spPr>
          <a:xfrm>
            <a:off x="2784634" y="3275818"/>
            <a:ext cx="2092710" cy="669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nyíllal 21"/>
          <p:cNvCxnSpPr>
            <a:stCxn id="8" idx="3"/>
            <a:endCxn id="43" idx="7"/>
          </p:cNvCxnSpPr>
          <p:nvPr/>
        </p:nvCxnSpPr>
        <p:spPr>
          <a:xfrm flipH="1">
            <a:off x="7808939" y="1578512"/>
            <a:ext cx="684112" cy="362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gyenes összekötő nyíllal 24"/>
          <p:cNvCxnSpPr>
            <a:stCxn id="10" idx="4"/>
            <a:endCxn id="4" idx="7"/>
          </p:cNvCxnSpPr>
          <p:nvPr/>
        </p:nvCxnSpPr>
        <p:spPr>
          <a:xfrm flipH="1">
            <a:off x="6788020" y="3175211"/>
            <a:ext cx="172898" cy="770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4" idx="4"/>
            <a:endCxn id="17" idx="0"/>
          </p:cNvCxnSpPr>
          <p:nvPr/>
        </p:nvCxnSpPr>
        <p:spPr>
          <a:xfrm>
            <a:off x="5832682" y="5146804"/>
            <a:ext cx="0" cy="303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Csoportba foglalás 30"/>
          <p:cNvGrpSpPr/>
          <p:nvPr/>
        </p:nvGrpSpPr>
        <p:grpSpPr>
          <a:xfrm>
            <a:off x="8097337" y="3739244"/>
            <a:ext cx="2702104" cy="1407559"/>
            <a:chOff x="1867225" y="1243242"/>
            <a:chExt cx="2702104" cy="1407559"/>
          </a:xfrm>
        </p:grpSpPr>
        <p:sp>
          <p:nvSpPr>
            <p:cNvPr id="32" name="Ellipszis 31"/>
            <p:cNvSpPr/>
            <p:nvPr/>
          </p:nvSpPr>
          <p:spPr>
            <a:xfrm>
              <a:off x="1867225" y="1243242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3" name="Szövegdoboz 32"/>
            <p:cNvSpPr txBox="1"/>
            <p:nvPr/>
          </p:nvSpPr>
          <p:spPr>
            <a:xfrm>
              <a:off x="2045905" y="1473234"/>
              <a:ext cx="245515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Informatikai ismeretek:</a:t>
              </a:r>
            </a:p>
            <a:p>
              <a:pPr algn="ctr"/>
              <a:r>
                <a:rPr lang="hu-HU" dirty="0" smtClean="0"/>
                <a:t>Excel,</a:t>
              </a:r>
            </a:p>
            <a:p>
              <a:pPr algn="ctr"/>
              <a:r>
                <a:rPr lang="hu-HU" dirty="0" err="1" smtClean="0"/>
                <a:t>Azure</a:t>
              </a:r>
              <a:r>
                <a:rPr lang="hu-HU" dirty="0" smtClean="0"/>
                <a:t> </a:t>
              </a:r>
              <a:r>
                <a:rPr lang="hu-HU" dirty="0" err="1" smtClean="0"/>
                <a:t>Machine</a:t>
              </a:r>
              <a:r>
                <a:rPr lang="hu-HU" dirty="0" smtClean="0"/>
                <a:t> </a:t>
              </a:r>
              <a:r>
                <a:rPr lang="hu-HU" dirty="0" err="1" smtClean="0"/>
                <a:t>Learning</a:t>
              </a:r>
              <a:endParaRPr lang="hu-HU" dirty="0" smtClean="0"/>
            </a:p>
          </p:txBody>
        </p:sp>
      </p:grpSp>
      <p:cxnSp>
        <p:nvCxnSpPr>
          <p:cNvPr id="34" name="Egyenes összekötő nyíllal 33"/>
          <p:cNvCxnSpPr>
            <a:stCxn id="32" idx="3"/>
            <a:endCxn id="17" idx="7"/>
          </p:cNvCxnSpPr>
          <p:nvPr/>
        </p:nvCxnSpPr>
        <p:spPr>
          <a:xfrm flipH="1">
            <a:off x="6788020" y="4940671"/>
            <a:ext cx="1705031" cy="715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Csoportba foglalás 37"/>
          <p:cNvGrpSpPr/>
          <p:nvPr/>
        </p:nvGrpSpPr>
        <p:grpSpPr>
          <a:xfrm>
            <a:off x="4258814" y="100536"/>
            <a:ext cx="2702104" cy="1407559"/>
            <a:chOff x="7938841" y="3035466"/>
            <a:chExt cx="2702104" cy="1407559"/>
          </a:xfrm>
        </p:grpSpPr>
        <p:sp>
          <p:nvSpPr>
            <p:cNvPr id="39" name="Ellipszis 38"/>
            <p:cNvSpPr/>
            <p:nvPr/>
          </p:nvSpPr>
          <p:spPr>
            <a:xfrm>
              <a:off x="7938841" y="3035466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0" name="Szövegdoboz 39"/>
            <p:cNvSpPr txBox="1"/>
            <p:nvPr/>
          </p:nvSpPr>
          <p:spPr>
            <a:xfrm>
              <a:off x="8065976" y="3256150"/>
              <a:ext cx="245150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Az adott gazdasági</a:t>
              </a:r>
            </a:p>
            <a:p>
              <a:pPr algn="ctr"/>
              <a:r>
                <a:rPr lang="hu-HU" dirty="0" smtClean="0"/>
                <a:t>folyamathoz kapcsolódó</a:t>
              </a:r>
            </a:p>
            <a:p>
              <a:pPr algn="ctr"/>
              <a:r>
                <a:rPr lang="hu-HU" dirty="0" smtClean="0"/>
                <a:t>szakismeretek</a:t>
              </a:r>
              <a:endParaRPr lang="hu-HU" dirty="0"/>
            </a:p>
          </p:txBody>
        </p:sp>
      </p:grpSp>
      <p:cxnSp>
        <p:nvCxnSpPr>
          <p:cNvPr id="41" name="Egyenes összekötő nyíllal 40"/>
          <p:cNvCxnSpPr>
            <a:stCxn id="39" idx="4"/>
            <a:endCxn id="43" idx="1"/>
          </p:cNvCxnSpPr>
          <p:nvPr/>
        </p:nvCxnSpPr>
        <p:spPr>
          <a:xfrm>
            <a:off x="5609866" y="1508095"/>
            <a:ext cx="288397" cy="433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gyenes összekötő nyíllal 43"/>
          <p:cNvCxnSpPr>
            <a:stCxn id="32" idx="2"/>
            <a:endCxn id="4" idx="6"/>
          </p:cNvCxnSpPr>
          <p:nvPr/>
        </p:nvCxnSpPr>
        <p:spPr>
          <a:xfrm flipH="1">
            <a:off x="7183734" y="4443024"/>
            <a:ext cx="91360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Csoportba foglalás 34"/>
          <p:cNvGrpSpPr/>
          <p:nvPr/>
        </p:nvGrpSpPr>
        <p:grpSpPr>
          <a:xfrm>
            <a:off x="898258" y="53918"/>
            <a:ext cx="2702104" cy="1407559"/>
            <a:chOff x="1867225" y="1243242"/>
            <a:chExt cx="2702104" cy="1407559"/>
          </a:xfrm>
        </p:grpSpPr>
        <p:sp>
          <p:nvSpPr>
            <p:cNvPr id="36" name="Ellipszis 35"/>
            <p:cNvSpPr/>
            <p:nvPr/>
          </p:nvSpPr>
          <p:spPr>
            <a:xfrm>
              <a:off x="1867225" y="1243242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7" name="Szövegdoboz 36"/>
            <p:cNvSpPr txBox="1"/>
            <p:nvPr/>
          </p:nvSpPr>
          <p:spPr>
            <a:xfrm>
              <a:off x="1906873" y="1623855"/>
              <a:ext cx="2614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Statisztikai alapismeretek:</a:t>
              </a:r>
            </a:p>
            <a:p>
              <a:pPr algn="ctr"/>
              <a:r>
                <a:rPr lang="hu-HU" dirty="0" smtClean="0"/>
                <a:t>regresszió, klasszifikáció</a:t>
              </a:r>
              <a:endParaRPr lang="hu-HU" dirty="0"/>
            </a:p>
          </p:txBody>
        </p:sp>
      </p:grpSp>
      <p:grpSp>
        <p:nvGrpSpPr>
          <p:cNvPr id="42" name="Csoportba foglalás 41"/>
          <p:cNvGrpSpPr/>
          <p:nvPr/>
        </p:nvGrpSpPr>
        <p:grpSpPr>
          <a:xfrm>
            <a:off x="5502549" y="1735084"/>
            <a:ext cx="2702104" cy="1407559"/>
            <a:chOff x="4348297" y="2748954"/>
            <a:chExt cx="2702104" cy="1407559"/>
          </a:xfrm>
        </p:grpSpPr>
        <p:sp>
          <p:nvSpPr>
            <p:cNvPr id="43" name="Ellipszis 42"/>
            <p:cNvSpPr/>
            <p:nvPr/>
          </p:nvSpPr>
          <p:spPr>
            <a:xfrm>
              <a:off x="4348297" y="2748954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5" name="Szövegdoboz 44"/>
            <p:cNvSpPr txBox="1"/>
            <p:nvPr/>
          </p:nvSpPr>
          <p:spPr>
            <a:xfrm>
              <a:off x="4362335" y="3070008"/>
              <a:ext cx="268028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A mesterséges neuronháló</a:t>
              </a:r>
            </a:p>
            <a:p>
              <a:pPr algn="ctr"/>
              <a:r>
                <a:rPr lang="hu-HU" dirty="0" smtClean="0"/>
                <a:t>a</a:t>
              </a:r>
              <a:r>
                <a:rPr lang="hu-HU" dirty="0" smtClean="0"/>
                <a:t>rchitektúrájának</a:t>
              </a:r>
            </a:p>
            <a:p>
              <a:pPr algn="ctr"/>
              <a:r>
                <a:rPr lang="hu-HU" dirty="0" smtClean="0"/>
                <a:t>megállapítása</a:t>
              </a:r>
              <a:endParaRPr lang="hu-HU" dirty="0"/>
            </a:p>
          </p:txBody>
        </p:sp>
      </p:grpSp>
      <p:cxnSp>
        <p:nvCxnSpPr>
          <p:cNvPr id="46" name="Egyenes összekötő nyíllal 45"/>
          <p:cNvCxnSpPr>
            <a:stCxn id="36" idx="5"/>
            <a:endCxn id="45" idx="1"/>
          </p:cNvCxnSpPr>
          <p:nvPr/>
        </p:nvCxnSpPr>
        <p:spPr>
          <a:xfrm>
            <a:off x="3204648" y="1255345"/>
            <a:ext cx="2311939" cy="1262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gyenes összekötő nyíllal 47"/>
          <p:cNvCxnSpPr>
            <a:stCxn id="6" idx="6"/>
            <a:endCxn id="43" idx="3"/>
          </p:cNvCxnSpPr>
          <p:nvPr/>
        </p:nvCxnSpPr>
        <p:spPr>
          <a:xfrm>
            <a:off x="3180348" y="2778171"/>
            <a:ext cx="2717915" cy="158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194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14114</TotalTime>
  <Words>39</Words>
  <Application>Microsoft Office PowerPoint</Application>
  <PresentationFormat>Szélesvásznú</PresentationFormat>
  <Paragraphs>19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Bánhalmi Árpád</dc:creator>
  <cp:lastModifiedBy>Bánhalmi Árpád</cp:lastModifiedBy>
  <cp:revision>7</cp:revision>
  <dcterms:created xsi:type="dcterms:W3CDTF">2020-06-16T15:47:41Z</dcterms:created>
  <dcterms:modified xsi:type="dcterms:W3CDTF">2020-07-30T16:11:50Z</dcterms:modified>
</cp:coreProperties>
</file>